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147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05/02/2014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05/02/2014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05/02/2014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05/02/2014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05/02/2014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05/02/2014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05/02/2014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05/02/2014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05/02/2014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05/02/2014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05/02/2014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847CFC-816F-41D0-AAC0-9BF4FEBC753E}" type="datetimeFigureOut">
              <a:rPr lang="es-ES" smtClean="0"/>
              <a:pPr/>
              <a:t>05/02/2014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2FADFE-3B8F-471C-ABF0-DBC7717ECBBC}" type="slidenum">
              <a:rPr lang="es-ES" smtClean="0"/>
              <a:pPr/>
              <a:t>‹#›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3" name="Subtíto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a-E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 l="15216" t="14391" r="32208" b="14735"/>
          <a:stretch>
            <a:fillRect/>
          </a:stretch>
        </p:blipFill>
        <p:spPr bwMode="auto">
          <a:xfrm>
            <a:off x="1979712" y="1052736"/>
            <a:ext cx="6840760" cy="51845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ici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ci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ci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Presentació en pantalla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Títols de les diapositives</vt:lpstr>
      </vt:variant>
      <vt:variant>
        <vt:i4>1</vt:i4>
      </vt:variant>
    </vt:vector>
  </HeadingPairs>
  <TitlesOfParts>
    <vt:vector size="2" baseType="lpstr">
      <vt:lpstr>Tema de Office</vt:lpstr>
      <vt:lpstr>Diapositiva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cp:lastModifiedBy>gortega</cp:lastModifiedBy>
  <cp:revision>1</cp:revision>
  <dcterms:modified xsi:type="dcterms:W3CDTF">2014-02-05T10:26:07Z</dcterms:modified>
</cp:coreProperties>
</file>