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A51E8-DF52-46A0-AE6D-F1857B65DDD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2DB3D-A92D-44D3-9F59-B50B69D3327E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0EB5E-7C23-4C21-B7A3-1FC55878EDB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8D994-4BB1-4B43-8D04-2C33515F7EB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6A762-E792-4C35-A3EA-965737BD88A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F7459-ACFC-4C69-B514-3448901AC7A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31FC1-4D7D-4CBA-ADD1-78ED3C7717B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045B3-A81C-46F4-8141-EB5CF54AC427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B72E5-BA3F-4CA3-B053-0731BDE3410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D9CD-7C90-4F03-8EB2-DA6DFBDD9143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 smtClean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E9B07-D87B-4431-9D64-1B39F58B33FC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8" tIns="45710" rIns="91418" bIns="457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modificar el estilo de texto del patrón</a:t>
            </a:r>
          </a:p>
          <a:p>
            <a:pPr lvl="1"/>
            <a:r>
              <a:rPr lang="ca-ES" smtClean="0"/>
              <a:t>Segundo nivel</a:t>
            </a:r>
          </a:p>
          <a:p>
            <a:pPr lvl="2"/>
            <a:r>
              <a:rPr lang="ca-ES" smtClean="0"/>
              <a:t>Tercer nivel</a:t>
            </a:r>
          </a:p>
          <a:p>
            <a:pPr lvl="3"/>
            <a:r>
              <a:rPr lang="ca-ES" smtClean="0"/>
              <a:t>Cuarto nivel</a:t>
            </a:r>
          </a:p>
          <a:p>
            <a:pPr lvl="4"/>
            <a:r>
              <a:rPr lang="ca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10" rIns="91418" bIns="4571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7526E5D-46D7-4C73-A873-3602B47F3F29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868863"/>
            <a:ext cx="8161337" cy="501650"/>
          </a:xfrm>
        </p:spPr>
        <p:txBody>
          <a:bodyPr/>
          <a:lstStyle/>
          <a:p>
            <a:pPr eaLnBrk="1" hangingPunct="1"/>
            <a:r>
              <a:rPr lang="ca-ES" sz="4000" b="1" smtClean="0">
                <a:solidFill>
                  <a:srgbClr val="FF0000"/>
                </a:solidFill>
              </a:rPr>
              <a:t>31 de mayo</a:t>
            </a:r>
            <a:br>
              <a:rPr lang="ca-ES" sz="4000" b="1" smtClean="0">
                <a:solidFill>
                  <a:srgbClr val="FF0000"/>
                </a:solidFill>
              </a:rPr>
            </a:br>
            <a:r>
              <a:rPr lang="ca-ES" sz="4000" b="1" smtClean="0">
                <a:solidFill>
                  <a:srgbClr val="FF0000"/>
                </a:solidFill>
              </a:rPr>
              <a:t>Día </a:t>
            </a:r>
            <a:r>
              <a:rPr lang="ca-ES" sz="4300" b="1" smtClean="0">
                <a:solidFill>
                  <a:srgbClr val="FF0000"/>
                </a:solidFill>
              </a:rPr>
              <a:t>mundial</a:t>
            </a:r>
            <a:r>
              <a:rPr lang="ca-ES" sz="4000" b="1" smtClean="0">
                <a:solidFill>
                  <a:srgbClr val="FF0000"/>
                </a:solidFill>
              </a:rPr>
              <a:t> sin humo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5734050"/>
            <a:ext cx="8434388" cy="8858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a-ES" sz="2300" smtClean="0"/>
              <a:t>Te ofrecemos Información  y asesoramiento en  la consulta de tu médico  y enfermera</a:t>
            </a:r>
          </a:p>
        </p:txBody>
      </p:sp>
      <p:pic>
        <p:nvPicPr>
          <p:cNvPr id="2052" name="Picture 4" descr="10234499-ningun-signo-de-fumar-dibujos-animad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1844675"/>
            <a:ext cx="356711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800100" y="333375"/>
            <a:ext cx="7407275" cy="124936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lIns="65298" tIns="32649" rIns="65298" bIns="3264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sz="3100">
                <a:latin typeface="Comic Sans MS" pitchFamily="66" charset="0"/>
              </a:rPr>
              <a:t>Me gusta fumar</a:t>
            </a:r>
          </a:p>
          <a:p>
            <a:pPr algn="ctr">
              <a:spcBef>
                <a:spcPct val="50000"/>
              </a:spcBef>
            </a:pPr>
            <a:r>
              <a:rPr lang="ca-ES" sz="3100">
                <a:latin typeface="Comic Sans MS" pitchFamily="66" charset="0"/>
              </a:rPr>
              <a:t>¿porqué tengo que dejarlo?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Office PowerPoint</Application>
  <PresentationFormat>Presentació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Diseño predeterminado</vt:lpstr>
      <vt:lpstr>31 de mayo Día mundial sin humo</vt:lpstr>
    </vt:vector>
  </TitlesOfParts>
  <Company>CSMS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 de mayo Día mundial sin humo</dc:title>
  <dc:creator>MCHUECOS</dc:creator>
  <cp:lastModifiedBy>gortega</cp:lastModifiedBy>
  <cp:revision>2</cp:revision>
  <dcterms:created xsi:type="dcterms:W3CDTF">2012-05-23T13:45:40Z</dcterms:created>
  <dcterms:modified xsi:type="dcterms:W3CDTF">2013-06-04T09:18:27Z</dcterms:modified>
</cp:coreProperties>
</file>