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7"/>
    <p:restoredTop sz="94701"/>
  </p:normalViewPr>
  <p:slideViewPr>
    <p:cSldViewPr snapToGrid="0" snapToObjects="1">
      <p:cViewPr>
        <p:scale>
          <a:sx n="138" d="100"/>
          <a:sy n="138" d="100"/>
        </p:scale>
        <p:origin x="3000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B3D15-93B9-8646-9033-7070D70A7EFC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B2EAA-762D-BE4D-AC9D-360E3CB0F38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03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B2EAA-762D-BE4D-AC9D-360E3CB0F38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62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B2EAA-762D-BE4D-AC9D-360E3CB0F38D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18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2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46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35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790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321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023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2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69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96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26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20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11084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2000" cy="75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2000" cy="7558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4353" y="505345"/>
            <a:ext cx="1548535" cy="1097963"/>
          </a:xfrm>
        </p:spPr>
        <p:txBody>
          <a:bodyPr anchor="t">
            <a:normAutofit/>
          </a:bodyPr>
          <a:lstStyle/>
          <a:p>
            <a:pPr algn="l"/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Camina </a:t>
            </a:r>
            <a:b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</a:br>
            <a:r>
              <a:rPr lang="es-ES_tradnl" sz="1800" b="1" kern="500" spc="100" dirty="0" err="1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amb</a:t>
            </a:r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llibertat</a:t>
            </a:r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, </a:t>
            </a:r>
            <a:b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</a:br>
            <a:r>
              <a:rPr lang="es-ES_tradnl" sz="1800" b="1" kern="500" spc="100" dirty="0" err="1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deixa</a:t>
            </a:r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el </a:t>
            </a:r>
            <a:b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</a:br>
            <a:r>
              <a:rPr lang="es-ES_tradnl" sz="1800" b="1" kern="500" spc="100" dirty="0" err="1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tabac</a:t>
            </a:r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enrere</a:t>
            </a:r>
            <a:endParaRPr lang="es-ES_tradnl" sz="1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1" y="6032444"/>
            <a:ext cx="1011963" cy="101196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068141" y="505345"/>
            <a:ext cx="1548535" cy="109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Fes un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endavant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</a:p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i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deixa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b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</a:b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 fumar</a:t>
            </a:r>
            <a:endParaRPr lang="es-ES_tradnl" sz="1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09" y="6032444"/>
            <a:ext cx="1011963" cy="1011963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761929" y="505345"/>
            <a:ext cx="1548535" cy="109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 a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</a:p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per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deixar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</a:p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 fumar</a:t>
            </a:r>
          </a:p>
          <a:p>
            <a:pPr algn="l"/>
            <a:endParaRPr lang="es-ES_tradnl" sz="1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97" y="6032444"/>
            <a:ext cx="1011963" cy="1011963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455717" y="505345"/>
            <a:ext cx="1548535" cy="109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Un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petit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per a tu, </a:t>
            </a:r>
          </a:p>
          <a:p>
            <a:pPr algn="l">
              <a:lnSpc>
                <a:spcPct val="100000"/>
              </a:lnSpc>
            </a:pP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un gran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per a la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teva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salut</a:t>
            </a:r>
            <a:endParaRPr lang="es-ES_tradnl" sz="1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85" y="6032444"/>
            <a:ext cx="1011963" cy="101196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7149505" y="505345"/>
            <a:ext cx="1548535" cy="1624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Fumar et roba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els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colors</a:t>
            </a:r>
            <a:endParaRPr lang="es-ES_tradnl" sz="1800" b="1" kern="500" spc="100" dirty="0" smtClean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  <a:p>
            <a:pPr algn="l">
              <a:lnSpc>
                <a:spcPts val="1200"/>
              </a:lnSpc>
            </a:pPr>
            <a:r>
              <a:rPr lang="es-ES_tradnl" sz="900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Classe</a:t>
            </a:r>
            <a:r>
              <a:rPr lang="es-ES_tradnl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900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sense</a:t>
            </a:r>
            <a:r>
              <a:rPr lang="es-ES_tradnl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900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Fum</a:t>
            </a:r>
            <a:r>
              <a:rPr lang="es-ES_tradnl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>
              <a:lnSpc>
                <a:spcPts val="1200"/>
              </a:lnSpc>
            </a:pPr>
            <a:r>
              <a:rPr lang="es-ES_tradnl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2008-2009</a:t>
            </a:r>
          </a:p>
          <a:p>
            <a:pPr algn="l">
              <a:lnSpc>
                <a:spcPts val="1200"/>
              </a:lnSpc>
            </a:pPr>
            <a:r>
              <a:rPr lang="es-ES_tradnl" sz="900" b="1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Escola</a:t>
            </a:r>
            <a:r>
              <a:rPr lang="es-ES_tradnl" sz="900" b="1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S</a:t>
            </a:r>
            <a:r>
              <a:rPr lang="es-ES" sz="900" b="1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únion</a:t>
            </a:r>
            <a:r>
              <a:rPr lang="es-ES" sz="900" b="1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• 1r ESO</a:t>
            </a:r>
            <a:endParaRPr lang="es-ES_tradnl" sz="900" kern="500" dirty="0">
              <a:solidFill>
                <a:srgbClr val="22279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73" y="6032444"/>
            <a:ext cx="1011963" cy="1011963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8837156" y="505345"/>
            <a:ext cx="1548535" cy="109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s-ES_tradnl" sz="3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No fumar </a:t>
            </a:r>
          </a:p>
          <a:p>
            <a:pPr algn="l">
              <a:lnSpc>
                <a:spcPct val="110000"/>
              </a:lnSpc>
            </a:pPr>
            <a:r>
              <a:rPr lang="es-ES" sz="3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é</a:t>
            </a:r>
            <a:r>
              <a:rPr lang="es-ES_tradnl" sz="3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s </a:t>
            </a:r>
            <a:r>
              <a:rPr lang="es-ES_tradnl" sz="3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fer</a:t>
            </a:r>
            <a:r>
              <a:rPr lang="es-ES_tradnl" sz="3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diana</a:t>
            </a:r>
            <a:endParaRPr lang="es-ES_tradnl" sz="3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  <a:p>
            <a:pPr algn="l">
              <a:lnSpc>
                <a:spcPts val="1200"/>
              </a:lnSpc>
            </a:pPr>
            <a:r>
              <a:rPr lang="es-ES_tradnl" sz="1800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Classe</a:t>
            </a:r>
            <a:r>
              <a:rPr lang="es-ES_tradnl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800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sense</a:t>
            </a:r>
            <a:r>
              <a:rPr lang="es-ES_tradnl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800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Fum</a:t>
            </a:r>
            <a:r>
              <a:rPr lang="es-ES_tradnl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>
              <a:lnSpc>
                <a:spcPts val="1200"/>
              </a:lnSpc>
            </a:pPr>
            <a:r>
              <a:rPr lang="es-ES_tradnl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2008-2009</a:t>
            </a:r>
          </a:p>
          <a:p>
            <a:pPr algn="l">
              <a:lnSpc>
                <a:spcPts val="1200"/>
              </a:lnSpc>
            </a:pPr>
            <a:r>
              <a:rPr lang="es-ES_tradnl" sz="1800" b="1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Escola</a:t>
            </a:r>
            <a:r>
              <a:rPr lang="es-ES_tradnl" sz="1800" b="1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S</a:t>
            </a:r>
            <a:r>
              <a:rPr lang="es-ES" sz="1800" b="1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únion</a:t>
            </a:r>
            <a:r>
              <a:rPr lang="es-ES" sz="1800" b="1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• 1r ESO</a:t>
            </a:r>
            <a:endParaRPr lang="es-ES_tradnl" sz="1800" kern="500" dirty="0">
              <a:solidFill>
                <a:srgbClr val="22279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24" y="6032444"/>
            <a:ext cx="1011963" cy="10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62</Words>
  <Application>Microsoft Macintosh PowerPoint</Application>
  <PresentationFormat>Personalizado</PresentationFormat>
  <Paragraphs>20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Angelina</vt:lpstr>
      <vt:lpstr>Calibri</vt:lpstr>
      <vt:lpstr>Calibri Light</vt:lpstr>
      <vt:lpstr>Arial</vt:lpstr>
      <vt:lpstr>Tema de Office</vt:lpstr>
      <vt:lpstr>Presentación de PowerPoint</vt:lpstr>
      <vt:lpstr>Camina  amb llibertat,  deixa el  tabac enrere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6</cp:revision>
  <cp:lastPrinted>2017-04-03T08:59:33Z</cp:lastPrinted>
  <dcterms:created xsi:type="dcterms:W3CDTF">2017-04-03T07:51:19Z</dcterms:created>
  <dcterms:modified xsi:type="dcterms:W3CDTF">2017-04-03T09:00:55Z</dcterms:modified>
</cp:coreProperties>
</file>