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72" y="-1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15506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7887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4715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3869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3703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6145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02673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48811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9173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31250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07986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E9280-4598-42D5-BAAA-3EC9CEDBBBB3}" type="datetimeFigureOut">
              <a:rPr lang="es-ES" smtClean="0"/>
              <a:pPr/>
              <a:t>04/10/2012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09AFA-0E91-4F0A-A87C-49F0DE6491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2772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0" name="1049 Grupo"/>
          <p:cNvGrpSpPr/>
          <p:nvPr/>
        </p:nvGrpSpPr>
        <p:grpSpPr>
          <a:xfrm>
            <a:off x="36694" y="10872"/>
            <a:ext cx="7064714" cy="9144000"/>
            <a:chOff x="36694" y="10872"/>
            <a:chExt cx="7064714" cy="9144000"/>
          </a:xfrm>
        </p:grpSpPr>
        <p:grpSp>
          <p:nvGrpSpPr>
            <p:cNvPr id="1035" name="1034 Grupo"/>
            <p:cNvGrpSpPr/>
            <p:nvPr/>
          </p:nvGrpSpPr>
          <p:grpSpPr>
            <a:xfrm>
              <a:off x="36694" y="10872"/>
              <a:ext cx="7064714" cy="9144000"/>
              <a:chOff x="36694" y="-17168"/>
              <a:chExt cx="7064714" cy="9144000"/>
            </a:xfrm>
          </p:grpSpPr>
          <p:pic>
            <p:nvPicPr>
              <p:cNvPr id="4" name="3 Imagen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t="6234"/>
              <a:stretch/>
            </p:blipFill>
            <p:spPr>
              <a:xfrm>
                <a:off x="36694" y="-17168"/>
                <a:ext cx="6858000" cy="9144000"/>
              </a:xfrm>
              <a:prstGeom prst="rect">
                <a:avLst/>
              </a:prstGeom>
            </p:spPr>
          </p:pic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72817" y="1302097"/>
                <a:ext cx="648071" cy="3302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5" name="4 CuadroTexto"/>
              <p:cNvSpPr txBox="1"/>
              <p:nvPr/>
            </p:nvSpPr>
            <p:spPr>
              <a:xfrm>
                <a:off x="1484784" y="1538372"/>
                <a:ext cx="16561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 smtClean="0"/>
                  <a:t>CONGRESO</a:t>
                </a:r>
                <a:endParaRPr lang="es-ES" dirty="0"/>
              </a:p>
            </p:txBody>
          </p:sp>
          <p:sp>
            <p:nvSpPr>
              <p:cNvPr id="6" name="5 CuadroTexto"/>
              <p:cNvSpPr txBox="1"/>
              <p:nvPr/>
            </p:nvSpPr>
            <p:spPr>
              <a:xfrm>
                <a:off x="3699030" y="1331640"/>
                <a:ext cx="318635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 smtClean="0"/>
                  <a:t>SEDE CONGRESO TABAQUISMO</a:t>
                </a:r>
              </a:p>
              <a:p>
                <a:r>
                  <a:rPr lang="es-ES" dirty="0" err="1" smtClean="0"/>
                  <a:t>Carrer</a:t>
                </a:r>
                <a:r>
                  <a:rPr lang="es-ES" dirty="0" smtClean="0"/>
                  <a:t> </a:t>
                </a:r>
                <a:r>
                  <a:rPr lang="es-ES" dirty="0" err="1"/>
                  <a:t>dels</a:t>
                </a:r>
                <a:r>
                  <a:rPr lang="es-ES" dirty="0"/>
                  <a:t> </a:t>
                </a:r>
                <a:r>
                  <a:rPr lang="es-ES" dirty="0" err="1"/>
                  <a:t>Joiers</a:t>
                </a:r>
                <a:r>
                  <a:rPr lang="es-ES" dirty="0"/>
                  <a:t>, 21 </a:t>
                </a:r>
                <a:endParaRPr lang="es-ES" dirty="0" smtClean="0"/>
              </a:p>
              <a:p>
                <a:r>
                  <a:rPr lang="es-ES" dirty="0" smtClean="0"/>
                  <a:t>08184 </a:t>
                </a:r>
                <a:r>
                  <a:rPr lang="es-ES" dirty="0" err="1"/>
                  <a:t>Palau-solità</a:t>
                </a:r>
                <a:r>
                  <a:rPr lang="es-ES" dirty="0"/>
                  <a:t> i </a:t>
                </a:r>
                <a:r>
                  <a:rPr lang="es-ES" dirty="0" err="1"/>
                  <a:t>Plegamans</a:t>
                </a:r>
                <a:r>
                  <a:rPr lang="es-ES" dirty="0"/>
                  <a:t/>
                </a:r>
                <a:br>
                  <a:rPr lang="es-ES" dirty="0"/>
                </a:br>
                <a:endParaRPr lang="es-ES" dirty="0"/>
              </a:p>
            </p:txBody>
          </p:sp>
          <p:cxnSp>
            <p:nvCxnSpPr>
              <p:cNvPr id="8" name="7 Conector recto de flecha"/>
              <p:cNvCxnSpPr/>
              <p:nvPr/>
            </p:nvCxnSpPr>
            <p:spPr>
              <a:xfrm flipH="1" flipV="1">
                <a:off x="2096852" y="1210838"/>
                <a:ext cx="1695268" cy="552850"/>
              </a:xfrm>
              <a:prstGeom prst="straightConnector1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10 CuadroTexto"/>
              <p:cNvSpPr txBox="1"/>
              <p:nvPr/>
            </p:nvSpPr>
            <p:spPr>
              <a:xfrm>
                <a:off x="2564904" y="504081"/>
                <a:ext cx="2268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 smtClean="0"/>
                  <a:t>CALDES DE MONTBUI </a:t>
                </a:r>
                <a:endParaRPr lang="es-ES" dirty="0"/>
              </a:p>
            </p:txBody>
          </p:sp>
          <p:sp>
            <p:nvSpPr>
              <p:cNvPr id="15" name="14 Flecha arriba"/>
              <p:cNvSpPr/>
              <p:nvPr/>
            </p:nvSpPr>
            <p:spPr>
              <a:xfrm>
                <a:off x="3465694" y="0"/>
                <a:ext cx="153017" cy="576064"/>
              </a:xfrm>
              <a:prstGeom prst="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6" name="15 CuadroTexto"/>
              <p:cNvSpPr txBox="1"/>
              <p:nvPr/>
            </p:nvSpPr>
            <p:spPr>
              <a:xfrm>
                <a:off x="3898592" y="8142783"/>
                <a:ext cx="18346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dirty="0" smtClean="0"/>
                  <a:t>BARCELONA</a:t>
                </a:r>
                <a:endParaRPr lang="es-ES" sz="2400" dirty="0"/>
              </a:p>
            </p:txBody>
          </p:sp>
          <p:sp>
            <p:nvSpPr>
              <p:cNvPr id="17" name="16 Flecha abajo"/>
              <p:cNvSpPr/>
              <p:nvPr/>
            </p:nvSpPr>
            <p:spPr>
              <a:xfrm rot="19491454" flipH="1">
                <a:off x="5093717" y="8429227"/>
                <a:ext cx="99551" cy="656765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8" name="17 CuadroTexto"/>
              <p:cNvSpPr txBox="1"/>
              <p:nvPr/>
            </p:nvSpPr>
            <p:spPr>
              <a:xfrm>
                <a:off x="5039489" y="6732240"/>
                <a:ext cx="206191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1600" dirty="0" smtClean="0"/>
                  <a:t>MOLLET DEL VALLÈS</a:t>
                </a:r>
                <a:endParaRPr lang="es-ES" sz="1600" dirty="0"/>
              </a:p>
            </p:txBody>
          </p:sp>
          <p:sp>
            <p:nvSpPr>
              <p:cNvPr id="19" name="18 Flecha arriba"/>
              <p:cNvSpPr/>
              <p:nvPr/>
            </p:nvSpPr>
            <p:spPr>
              <a:xfrm rot="3746291">
                <a:off x="6005185" y="6014519"/>
                <a:ext cx="130525" cy="742656"/>
              </a:xfrm>
              <a:prstGeom prst="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0" name="19 CuadroTexto"/>
              <p:cNvSpPr txBox="1"/>
              <p:nvPr/>
            </p:nvSpPr>
            <p:spPr>
              <a:xfrm rot="16000166">
                <a:off x="-294404" y="7114004"/>
                <a:ext cx="12961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 smtClean="0"/>
                  <a:t>SABADELL</a:t>
                </a:r>
                <a:endParaRPr lang="es-ES" dirty="0"/>
              </a:p>
            </p:txBody>
          </p:sp>
          <p:sp>
            <p:nvSpPr>
              <p:cNvPr id="21" name="20 CuadroTexto"/>
              <p:cNvSpPr txBox="1"/>
              <p:nvPr/>
            </p:nvSpPr>
            <p:spPr>
              <a:xfrm>
                <a:off x="476672" y="8595156"/>
                <a:ext cx="23762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 smtClean="0"/>
                  <a:t>BARBERÀ DEL VALLÈS</a:t>
                </a:r>
                <a:endParaRPr lang="es-ES" dirty="0"/>
              </a:p>
            </p:txBody>
          </p:sp>
          <p:sp>
            <p:nvSpPr>
              <p:cNvPr id="23" name="22 Flecha arriba"/>
              <p:cNvSpPr/>
              <p:nvPr/>
            </p:nvSpPr>
            <p:spPr>
              <a:xfrm rot="20249079">
                <a:off x="228529" y="6448702"/>
                <a:ext cx="103292" cy="401008"/>
              </a:xfrm>
              <a:prstGeom prst="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cxnSp>
            <p:nvCxnSpPr>
              <p:cNvPr id="24" name="23 Conector recto"/>
              <p:cNvCxnSpPr/>
              <p:nvPr/>
            </p:nvCxnSpPr>
            <p:spPr>
              <a:xfrm flipH="1">
                <a:off x="1052736" y="873413"/>
                <a:ext cx="144016" cy="2422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25 Conector recto"/>
              <p:cNvCxnSpPr/>
              <p:nvPr/>
            </p:nvCxnSpPr>
            <p:spPr>
              <a:xfrm flipH="1">
                <a:off x="1124744" y="827584"/>
                <a:ext cx="216024" cy="42868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27 Conector recto"/>
              <p:cNvCxnSpPr/>
              <p:nvPr/>
            </p:nvCxnSpPr>
            <p:spPr>
              <a:xfrm flipH="1">
                <a:off x="1268760" y="688747"/>
                <a:ext cx="324036" cy="6133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29 Conector recto"/>
              <p:cNvCxnSpPr/>
              <p:nvPr/>
            </p:nvCxnSpPr>
            <p:spPr>
              <a:xfrm flipH="1">
                <a:off x="1502786" y="688747"/>
                <a:ext cx="270031" cy="6133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4" name="1023 Conector recto"/>
              <p:cNvCxnSpPr/>
              <p:nvPr/>
            </p:nvCxnSpPr>
            <p:spPr>
              <a:xfrm flipH="1">
                <a:off x="1772817" y="688747"/>
                <a:ext cx="216023" cy="4268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7" name="1026 Conector recto"/>
              <p:cNvCxnSpPr/>
              <p:nvPr/>
            </p:nvCxnSpPr>
            <p:spPr>
              <a:xfrm flipH="1">
                <a:off x="1988840" y="688747"/>
                <a:ext cx="216024" cy="4268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9" name="1028 Conector recto"/>
              <p:cNvCxnSpPr/>
              <p:nvPr/>
            </p:nvCxnSpPr>
            <p:spPr>
              <a:xfrm flipH="1">
                <a:off x="2096852" y="688747"/>
                <a:ext cx="216024" cy="4268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1" name="1030 Conector recto"/>
              <p:cNvCxnSpPr/>
              <p:nvPr/>
            </p:nvCxnSpPr>
            <p:spPr>
              <a:xfrm flipH="1">
                <a:off x="2312876" y="873413"/>
                <a:ext cx="108012" cy="2143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2" name="1031 CuadroTexto"/>
              <p:cNvSpPr txBox="1"/>
              <p:nvPr/>
            </p:nvSpPr>
            <p:spPr>
              <a:xfrm rot="21078302">
                <a:off x="912095" y="796976"/>
                <a:ext cx="166757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1600" dirty="0" smtClean="0"/>
                  <a:t>ZONA PARQUING</a:t>
                </a:r>
                <a:endParaRPr lang="es-ES" sz="1600" dirty="0"/>
              </a:p>
            </p:txBody>
          </p:sp>
        </p:grpSp>
        <p:sp>
          <p:nvSpPr>
            <p:cNvPr id="1038" name="1037 Forma libre"/>
            <p:cNvSpPr/>
            <p:nvPr/>
          </p:nvSpPr>
          <p:spPr>
            <a:xfrm>
              <a:off x="3870997" y="3779912"/>
              <a:ext cx="175045" cy="494202"/>
            </a:xfrm>
            <a:custGeom>
              <a:avLst/>
              <a:gdLst>
                <a:gd name="connsiteX0" fmla="*/ 1115 w 238685"/>
                <a:gd name="connsiteY0" fmla="*/ 31065 h 494202"/>
                <a:gd name="connsiteX1" fmla="*/ 238621 w 238685"/>
                <a:gd name="connsiteY1" fmla="*/ 42940 h 494202"/>
                <a:gd name="connsiteX2" fmla="*/ 24866 w 238685"/>
                <a:gd name="connsiteY2" fmla="*/ 446701 h 494202"/>
                <a:gd name="connsiteX3" fmla="*/ 12990 w 238685"/>
                <a:gd name="connsiteY3" fmla="*/ 470452 h 494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685" h="494202">
                  <a:moveTo>
                    <a:pt x="1115" y="31065"/>
                  </a:moveTo>
                  <a:cubicBezTo>
                    <a:pt x="117889" y="2366"/>
                    <a:pt x="234663" y="-26333"/>
                    <a:pt x="238621" y="42940"/>
                  </a:cubicBezTo>
                  <a:cubicBezTo>
                    <a:pt x="242579" y="112213"/>
                    <a:pt x="62471" y="375449"/>
                    <a:pt x="24866" y="446701"/>
                  </a:cubicBezTo>
                  <a:cubicBezTo>
                    <a:pt x="-12739" y="517953"/>
                    <a:pt x="125" y="494202"/>
                    <a:pt x="12990" y="470452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1042" name="1041 Conector recto"/>
            <p:cNvCxnSpPr/>
            <p:nvPr/>
          </p:nvCxnSpPr>
          <p:spPr>
            <a:xfrm flipH="1">
              <a:off x="3006545" y="4298867"/>
              <a:ext cx="854503" cy="20112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6" name="1045 Conector recto"/>
            <p:cNvCxnSpPr/>
            <p:nvPr/>
          </p:nvCxnSpPr>
          <p:spPr>
            <a:xfrm flipH="1" flipV="1">
              <a:off x="2629606" y="1566412"/>
              <a:ext cx="376939" cy="293358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7" name="1046 CuadroTexto"/>
            <p:cNvSpPr txBox="1"/>
            <p:nvPr/>
          </p:nvSpPr>
          <p:spPr>
            <a:xfrm>
              <a:off x="4027913" y="3419872"/>
              <a:ext cx="15613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 smtClean="0">
                  <a:solidFill>
                    <a:srgbClr val="FF0000"/>
                  </a:solidFill>
                </a:rPr>
                <a:t>¡¡SALIDA!! </a:t>
              </a:r>
            </a:p>
            <a:p>
              <a:r>
                <a:rPr lang="es-ES" dirty="0" smtClean="0">
                  <a:solidFill>
                    <a:srgbClr val="FF0000"/>
                  </a:solidFill>
                </a:rPr>
                <a:t>Can </a:t>
              </a:r>
              <a:r>
                <a:rPr lang="es-ES" dirty="0" err="1" smtClean="0">
                  <a:solidFill>
                    <a:srgbClr val="FF0000"/>
                  </a:solidFill>
                </a:rPr>
                <a:t>Bernades</a:t>
              </a:r>
              <a:endParaRPr lang="es-ES" dirty="0">
                <a:solidFill>
                  <a:srgbClr val="FF0000"/>
                </a:solidFill>
              </a:endParaRPr>
            </a:p>
          </p:txBody>
        </p:sp>
        <p:pic>
          <p:nvPicPr>
            <p:cNvPr id="58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3073" y="1098818"/>
              <a:ext cx="648071" cy="330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cxnSp>
        <p:nvCxnSpPr>
          <p:cNvPr id="9" name="8 Conector recto"/>
          <p:cNvCxnSpPr/>
          <p:nvPr/>
        </p:nvCxnSpPr>
        <p:spPr>
          <a:xfrm>
            <a:off x="3807826" y="4099021"/>
            <a:ext cx="235793" cy="176912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curvado"/>
          <p:cNvCxnSpPr/>
          <p:nvPr/>
        </p:nvCxnSpPr>
        <p:spPr>
          <a:xfrm rot="5400000" flipH="1" flipV="1">
            <a:off x="3728341" y="3910353"/>
            <a:ext cx="225876" cy="151460"/>
          </a:xfrm>
          <a:prstGeom prst="curvedConnector3">
            <a:avLst>
              <a:gd name="adj1" fmla="val 94431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 flipH="1" flipV="1">
            <a:off x="4111016" y="5939071"/>
            <a:ext cx="265839" cy="72993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Arco"/>
          <p:cNvSpPr/>
          <p:nvPr/>
        </p:nvSpPr>
        <p:spPr>
          <a:xfrm>
            <a:off x="3732113" y="6486766"/>
            <a:ext cx="778241" cy="1224136"/>
          </a:xfrm>
          <a:prstGeom prst="arc">
            <a:avLst>
              <a:gd name="adj1" fmla="val 18047904"/>
              <a:gd name="adj2" fmla="val 7936455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56 CuadroTexto"/>
          <p:cNvSpPr txBox="1"/>
          <p:nvPr/>
        </p:nvSpPr>
        <p:spPr>
          <a:xfrm>
            <a:off x="2629606" y="7315785"/>
            <a:ext cx="184936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SALIDA </a:t>
            </a:r>
            <a:r>
              <a:rPr lang="es-ES" sz="3200" b="1" dirty="0" smtClean="0">
                <a:solidFill>
                  <a:srgbClr val="FF0000"/>
                </a:solidFill>
              </a:rPr>
              <a:t>17</a:t>
            </a:r>
            <a:r>
              <a:rPr lang="es-ES" dirty="0" smtClean="0">
                <a:solidFill>
                  <a:srgbClr val="FF0000"/>
                </a:solidFill>
              </a:rPr>
              <a:t> CALDES DE MONTBUI-C.I.M.</a:t>
            </a:r>
            <a:endParaRPr lang="es-ES" dirty="0">
              <a:solidFill>
                <a:srgbClr val="FF0000"/>
              </a:solidFill>
            </a:endParaRPr>
          </a:p>
        </p:txBody>
      </p:sp>
      <p:cxnSp>
        <p:nvCxnSpPr>
          <p:cNvPr id="44" name="43 Conector recto de flecha"/>
          <p:cNvCxnSpPr/>
          <p:nvPr/>
        </p:nvCxnSpPr>
        <p:spPr>
          <a:xfrm flipH="1" flipV="1">
            <a:off x="2576056" y="1098818"/>
            <a:ext cx="52000" cy="4675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33345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37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CO_Quinteros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Lucas</dc:creator>
  <cp:lastModifiedBy>35006103B</cp:lastModifiedBy>
  <cp:revision>5</cp:revision>
  <dcterms:created xsi:type="dcterms:W3CDTF">2012-07-11T17:47:35Z</dcterms:created>
  <dcterms:modified xsi:type="dcterms:W3CDTF">2012-10-04T06:19:36Z</dcterms:modified>
</cp:coreProperties>
</file>