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DSCN0570"/>
          <p:cNvPicPr>
            <a:picLocks noChangeAspect="1" noChangeArrowheads="1"/>
          </p:cNvPicPr>
          <p:nvPr/>
        </p:nvPicPr>
        <p:blipFill>
          <a:blip r:embed="rId2" cstate="print">
            <a:lum bright="50000" contrast="-16000"/>
          </a:blip>
          <a:srcRect/>
          <a:stretch>
            <a:fillRect/>
          </a:stretch>
        </p:blipFill>
        <p:spPr bwMode="auto">
          <a:xfrm>
            <a:off x="-3044" y="0"/>
            <a:ext cx="91470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51100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ca-ES" sz="14000" dirty="0" smtClean="0">
                <a:latin typeface="Brush Script MT" pitchFamily="66" charset="0"/>
              </a:rPr>
              <a:t>		</a:t>
            </a:r>
            <a:br>
              <a:rPr lang="ca-ES" sz="14000" dirty="0" smtClean="0">
                <a:latin typeface="Brush Script MT" pitchFamily="66" charset="0"/>
              </a:rPr>
            </a:br>
            <a:r>
              <a:rPr lang="ca-ES" sz="20000" b="1" dirty="0" smtClean="0">
                <a:latin typeface="Palace Script MT" pitchFamily="66" charset="0"/>
              </a:rPr>
              <a:t>Diploma</a:t>
            </a:r>
            <a:r>
              <a:rPr lang="ca-ES" sz="14000" dirty="0" smtClean="0">
                <a:latin typeface="Brush Script MT" pitchFamily="66" charset="0"/>
              </a:rPr>
              <a:t/>
            </a:r>
            <a:br>
              <a:rPr lang="ca-ES" sz="14000" dirty="0" smtClean="0">
                <a:latin typeface="Brush Script MT" pitchFamily="66" charset="0"/>
              </a:rPr>
            </a:br>
            <a:endParaRPr lang="ca-ES" sz="14000" dirty="0" smtClean="0">
              <a:latin typeface="Brush Script MT" pitchFamily="66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85784" y="2133600"/>
            <a:ext cx="7442234" cy="695325"/>
          </a:xfrm>
        </p:spPr>
        <p:txBody>
          <a:bodyPr>
            <a:normAutofit fontScale="62500" lnSpcReduction="20000"/>
          </a:bodyPr>
          <a:lstStyle/>
          <a:p>
            <a:pPr eaLnBrk="1" hangingPunct="1"/>
            <a:endParaRPr lang="es-ES" sz="1600" b="1" smtClean="0"/>
          </a:p>
          <a:p>
            <a:pPr eaLnBrk="1" hangingPunct="1"/>
            <a:endParaRPr lang="es-ES" sz="1600" b="1" smtClean="0"/>
          </a:p>
          <a:p>
            <a:r>
              <a:rPr lang="es-ES" sz="3400" b="1" smtClean="0">
                <a:solidFill>
                  <a:schemeClr val="tx1"/>
                </a:solidFill>
              </a:rPr>
              <a:t>        El equipo de deshabituación tabáquica del CAP  </a:t>
            </a:r>
            <a:endParaRPr lang="es-ES" sz="3400" b="1" smtClean="0">
              <a:solidFill>
                <a:schemeClr val="tx1"/>
              </a:solidFill>
            </a:endParaRPr>
          </a:p>
          <a:p>
            <a:pPr eaLnBrk="1" hangingPunct="1"/>
            <a:endParaRPr lang="es-ES" sz="3400" b="1" smtClean="0">
              <a:solidFill>
                <a:schemeClr val="tx1"/>
              </a:solidFill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679700" y="38084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1230290" y="2900572"/>
            <a:ext cx="628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a-ES" sz="1600" b="1" dirty="0"/>
              <a:t>Certifica </a:t>
            </a:r>
            <a:r>
              <a:rPr lang="ca-ES" sz="1600" b="1" dirty="0" smtClean="0"/>
              <a:t>que: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000125" y="4292600"/>
            <a:ext cx="6235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a-ES" sz="1600" b="1" dirty="0"/>
          </a:p>
          <a:p>
            <a:pPr>
              <a:spcBef>
                <a:spcPct val="50000"/>
              </a:spcBef>
            </a:pPr>
            <a:r>
              <a:rPr lang="ca-ES" sz="1600" b="1" dirty="0" smtClean="0"/>
              <a:t>    </a:t>
            </a:r>
            <a:endParaRPr lang="ca-ES" sz="1600" b="1" dirty="0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0" y="4292601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a-ES" sz="4800" b="1" dirty="0" smtClean="0">
                <a:solidFill>
                  <a:srgbClr val="C00000"/>
                </a:solidFill>
              </a:rPr>
              <a:t>FELICIDADES, EXFUMADOR</a:t>
            </a:r>
            <a:endParaRPr lang="ca-ES" sz="4800" b="1" dirty="0">
              <a:solidFill>
                <a:srgbClr val="C00000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476375" y="6092825"/>
            <a:ext cx="7488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 sz="1600" b="1" smtClean="0"/>
              <a:t>Firma   </a:t>
            </a:r>
            <a:r>
              <a:rPr lang="es-ES" altLang="es-ES" sz="1600" b="1" u="sng" smtClean="0"/>
              <a:t>                     </a:t>
            </a:r>
            <a:r>
              <a:rPr lang="es-ES" altLang="es-ES" sz="1600" b="1" smtClean="0"/>
              <a:t> , </a:t>
            </a:r>
            <a:r>
              <a:rPr lang="es-ES" altLang="es-ES" sz="1600" b="1" smtClean="0"/>
              <a:t>día</a:t>
            </a:r>
            <a:r>
              <a:rPr lang="es-ES" altLang="es-ES" sz="1600" b="1" u="sng" smtClean="0"/>
              <a:t>               </a:t>
            </a:r>
            <a:r>
              <a:rPr lang="es-ES" altLang="es-ES" sz="1600" b="1" smtClean="0"/>
              <a:t>  mes   </a:t>
            </a:r>
            <a:r>
              <a:rPr lang="es-ES" altLang="es-ES" sz="1600" b="1" u="sng" smtClean="0"/>
              <a:t>                   </a:t>
            </a:r>
            <a:r>
              <a:rPr lang="es-ES" altLang="es-ES" sz="1600" b="1" smtClean="0"/>
              <a:t>de  </a:t>
            </a:r>
            <a:r>
              <a:rPr lang="es-ES" altLang="es-ES" sz="1600" b="1" u="sng" smtClean="0"/>
              <a:t>  </a:t>
            </a:r>
            <a:r>
              <a:rPr lang="es-ES" altLang="es-ES" sz="1600" b="1" smtClean="0"/>
              <a:t>                     </a:t>
            </a:r>
            <a:endParaRPr lang="es-ES" altLang="es-ES" sz="1600" b="1"/>
          </a:p>
        </p:txBody>
      </p:sp>
      <p:sp>
        <p:nvSpPr>
          <p:cNvPr id="2" name="1 Rectángulo"/>
          <p:cNvSpPr/>
          <p:nvPr/>
        </p:nvSpPr>
        <p:spPr>
          <a:xfrm>
            <a:off x="1835696" y="3244333"/>
            <a:ext cx="455519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ca-ES" altLang="es-ES" b="1" dirty="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ca-ES" altLang="es-ES" b="1" dirty="0" smtClean="0">
                <a:solidFill>
                  <a:srgbClr val="FF0000"/>
                </a:solidFill>
              </a:rPr>
              <a:t>   </a:t>
            </a:r>
            <a:r>
              <a:rPr lang="ca-ES" altLang="es-ES" b="1" dirty="0" smtClean="0">
                <a:solidFill>
                  <a:srgbClr val="C00000"/>
                </a:solidFill>
              </a:rPr>
              <a:t>HAS CONSEGUIDO DEJAR </a:t>
            </a:r>
            <a:r>
              <a:rPr lang="ca-ES" altLang="es-ES" b="1" dirty="0">
                <a:solidFill>
                  <a:srgbClr val="C00000"/>
                </a:solidFill>
              </a:rPr>
              <a:t>DE FUMAR</a:t>
            </a:r>
          </a:p>
        </p:txBody>
      </p:sp>
      <p:pic>
        <p:nvPicPr>
          <p:cNvPr id="14" name="Imagen 4" descr="http://www.papsf.cat/_Adm3/upload/docs/PapsfDoc7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871" y="71537"/>
            <a:ext cx="15208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tge 12" descr="Captura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81186"/>
            <a:ext cx="91281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05819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26</Words>
  <Application>Microsoft Office PowerPoint</Application>
  <PresentationFormat>Presentació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2" baseType="lpstr">
      <vt:lpstr>Tema de Office</vt:lpstr>
      <vt:lpstr>   Diploma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</dc:title>
  <dc:creator>Ana</dc:creator>
  <cp:lastModifiedBy>gortega</cp:lastModifiedBy>
  <cp:revision>14</cp:revision>
  <dcterms:modified xsi:type="dcterms:W3CDTF">2015-04-20T13:53:37Z</dcterms:modified>
</cp:coreProperties>
</file>