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DSCN0570"/>
          <p:cNvPicPr>
            <a:picLocks noChangeAspect="1" noChangeArrowheads="1"/>
          </p:cNvPicPr>
          <p:nvPr/>
        </p:nvPicPr>
        <p:blipFill>
          <a:blip r:embed="rId2" cstate="print">
            <a:lum bright="50000" contrast="-1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3" y="-1"/>
            <a:ext cx="9147042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27384"/>
            <a:ext cx="91440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a-ES" altLang="es-ES" sz="20000" b="1" dirty="0" smtClean="0">
                <a:latin typeface="Palace Script MT" pitchFamily="66" charset="0"/>
              </a:rPr>
              <a:t/>
            </a:r>
            <a:br>
              <a:rPr lang="ca-ES" altLang="es-ES" sz="20000" b="1" dirty="0" smtClean="0">
                <a:latin typeface="Palace Script MT" pitchFamily="66" charset="0"/>
              </a:rPr>
            </a:br>
            <a:r>
              <a:rPr lang="ca-ES" altLang="es-ES" sz="20000" b="1" dirty="0" smtClean="0">
                <a:latin typeface="Palace Script MT" pitchFamily="66" charset="0"/>
              </a:rPr>
              <a:t>Diploma</a:t>
            </a:r>
            <a:r>
              <a:rPr lang="ca-ES" altLang="es-ES" sz="14000" dirty="0" smtClean="0">
                <a:latin typeface="Brush Script MT" pitchFamily="66" charset="0"/>
              </a:rPr>
              <a:t/>
            </a:r>
            <a:br>
              <a:rPr lang="ca-ES" altLang="es-ES" sz="14000" dirty="0" smtClean="0">
                <a:latin typeface="Brush Script MT" pitchFamily="66" charset="0"/>
              </a:rPr>
            </a:br>
            <a:endParaRPr lang="ca-ES" altLang="es-ES" sz="14000" dirty="0" smtClean="0">
              <a:latin typeface="Brush Script MT" pitchFamily="66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229619"/>
            <a:ext cx="6400800" cy="695325"/>
          </a:xfrm>
        </p:spPr>
        <p:txBody>
          <a:bodyPr>
            <a:normAutofit/>
          </a:bodyPr>
          <a:lstStyle/>
          <a:p>
            <a:r>
              <a:rPr lang="es-ES" sz="2000" b="1" smtClean="0">
                <a:solidFill>
                  <a:schemeClr val="tx1"/>
                </a:solidFill>
              </a:rPr>
              <a:t>  El equipo de deshabituación tabáquica del CAP  </a:t>
            </a:r>
          </a:p>
          <a:p>
            <a:endParaRPr lang="es-ES" altLang="es-ES" sz="2000" b="1" smtClean="0">
              <a:solidFill>
                <a:schemeClr val="tx1"/>
              </a:solidFill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679700" y="38084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763688" y="2805113"/>
            <a:ext cx="3024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sz="1600" b="1" dirty="0"/>
              <a:t>Certifica que: 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790448" y="3141663"/>
            <a:ext cx="56165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ES" sz="1600" b="1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600" b="1" smtClean="0"/>
              <a:t>Has </a:t>
            </a:r>
            <a:r>
              <a:rPr lang="es-ES" altLang="es-ES" sz="1600" b="1" dirty="0" smtClean="0"/>
              <a:t>participado a las sesiones del taller grupal </a:t>
            </a:r>
            <a:endParaRPr lang="es-ES" altLang="es-ES" sz="1600" b="1" dirty="0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868511" y="4465411"/>
            <a:ext cx="756190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b="1" dirty="0" smtClean="0">
                <a:solidFill>
                  <a:srgbClr val="C00000"/>
                </a:solidFill>
              </a:rPr>
              <a:t>              TE ANIMAMOS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b="1" dirty="0" smtClean="0">
                <a:solidFill>
                  <a:srgbClr val="C00000"/>
                </a:solidFill>
              </a:rPr>
              <a:t>      A VOLVER A INTENTARLO</a:t>
            </a:r>
            <a:endParaRPr lang="ca-ES" altLang="es-ES" b="1" dirty="0">
              <a:solidFill>
                <a:srgbClr val="C00000"/>
              </a:solidFill>
            </a:endParaRP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1476375" y="6092825"/>
            <a:ext cx="7488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sz="1600" b="1" dirty="0"/>
              <a:t>Firma   </a:t>
            </a:r>
            <a:r>
              <a:rPr lang="ca-ES" altLang="es-ES" sz="1600" b="1" u="sng" dirty="0"/>
              <a:t>                     </a:t>
            </a:r>
            <a:r>
              <a:rPr lang="ca-ES" altLang="es-ES" sz="1600" b="1" dirty="0"/>
              <a:t>   , dia</a:t>
            </a:r>
            <a:r>
              <a:rPr lang="ca-ES" altLang="es-ES" sz="1600" b="1" u="sng" dirty="0"/>
              <a:t>               </a:t>
            </a:r>
            <a:r>
              <a:rPr lang="ca-ES" altLang="es-ES" sz="1600" b="1" dirty="0"/>
              <a:t>  mes   </a:t>
            </a:r>
            <a:r>
              <a:rPr lang="ca-ES" altLang="es-ES" sz="1600" b="1" u="sng" dirty="0"/>
              <a:t>                   </a:t>
            </a:r>
            <a:r>
              <a:rPr lang="ca-ES" altLang="es-ES" sz="1600" b="1" dirty="0"/>
              <a:t>de  </a:t>
            </a:r>
            <a:r>
              <a:rPr lang="ca-ES" altLang="es-ES" sz="1600" b="1" u="sng" dirty="0"/>
              <a:t>  </a:t>
            </a:r>
            <a:r>
              <a:rPr lang="ca-ES" altLang="es-ES" sz="1600" b="1" dirty="0"/>
              <a:t>                     </a:t>
            </a:r>
          </a:p>
        </p:txBody>
      </p:sp>
      <p:pic>
        <p:nvPicPr>
          <p:cNvPr id="12" name="Imagen 4" descr="http://www.papsf.cat/_Adm3/upload/docs/PapsfDoc7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5" y="153194"/>
            <a:ext cx="15208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atge 12" descr="Captura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2" y="153194"/>
            <a:ext cx="91281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7602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</Words>
  <Application>Microsoft Office PowerPoint</Application>
  <PresentationFormat>Presentació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2" baseType="lpstr">
      <vt:lpstr>Tema de Office</vt:lpstr>
      <vt:lpstr> Diploma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</dc:creator>
  <cp:lastModifiedBy>gortega</cp:lastModifiedBy>
  <cp:revision>10</cp:revision>
  <dcterms:created xsi:type="dcterms:W3CDTF">2014-02-27T17:15:37Z</dcterms:created>
  <dcterms:modified xsi:type="dcterms:W3CDTF">2015-05-20T11:14:48Z</dcterms:modified>
</cp:coreProperties>
</file>